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6"/>
  </p:notesMasterIdLst>
  <p:sldIdLst>
    <p:sldId id="256" r:id="rId5"/>
    <p:sldId id="276" r:id="rId6"/>
    <p:sldId id="277" r:id="rId7"/>
    <p:sldId id="278" r:id="rId8"/>
    <p:sldId id="258" r:id="rId9"/>
    <p:sldId id="259" r:id="rId10"/>
    <p:sldId id="264" r:id="rId11"/>
    <p:sldId id="260" r:id="rId12"/>
    <p:sldId id="265" r:id="rId13"/>
    <p:sldId id="272" r:id="rId14"/>
    <p:sldId id="282" r:id="rId15"/>
    <p:sldId id="273" r:id="rId16"/>
    <p:sldId id="269" r:id="rId17"/>
    <p:sldId id="266" r:id="rId18"/>
    <p:sldId id="270" r:id="rId19"/>
    <p:sldId id="267" r:id="rId20"/>
    <p:sldId id="281" r:id="rId21"/>
    <p:sldId id="271" r:id="rId22"/>
    <p:sldId id="279" r:id="rId23"/>
    <p:sldId id="280" r:id="rId24"/>
    <p:sldId id="268" r:id="rId25"/>
  </p:sldIdLst>
  <p:sldSz cx="182880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014" y="17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31129B-D676-4D6D-BA71-44F605E06D95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C6BA3D-365F-4904-A77D-086E10FB6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41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6BA3D-365F-4904-A77D-086E10FB65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947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6BA3D-365F-4904-A77D-086E10FB65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53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6BA3D-365F-4904-A77D-086E10FB657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18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6BA3D-365F-4904-A77D-086E10FB657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33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6BA3D-365F-4904-A77D-086E10FB657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35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6BA3D-365F-4904-A77D-086E10FB657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75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795781"/>
            <a:ext cx="13716000" cy="382016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763261"/>
            <a:ext cx="13716000" cy="2649219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1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61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84200"/>
            <a:ext cx="3943350" cy="9298941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84200"/>
            <a:ext cx="11601450" cy="9298941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00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989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735582"/>
            <a:ext cx="15773400" cy="4564379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7343142"/>
            <a:ext cx="15773400" cy="2400299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685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921000"/>
            <a:ext cx="7772400" cy="696214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921000"/>
            <a:ext cx="7772400" cy="696214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03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84201"/>
            <a:ext cx="15773400" cy="2120901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689861"/>
            <a:ext cx="7736681" cy="13182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4008120"/>
            <a:ext cx="7736681" cy="589534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689861"/>
            <a:ext cx="7774782" cy="13182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4008120"/>
            <a:ext cx="7774782" cy="589534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0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988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5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731520"/>
            <a:ext cx="5898356" cy="256032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579881"/>
            <a:ext cx="9258300" cy="7797800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291840"/>
            <a:ext cx="5898356" cy="6098541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41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731520"/>
            <a:ext cx="5898356" cy="256032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579881"/>
            <a:ext cx="9258300" cy="7797800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291840"/>
            <a:ext cx="5898356" cy="6098541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43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84201"/>
            <a:ext cx="1577340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921000"/>
            <a:ext cx="1577340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0170161"/>
            <a:ext cx="411480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3ECF95-412D-44AF-B464-C977315519F4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0170161"/>
            <a:ext cx="617220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0170161"/>
            <a:ext cx="411480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683093-E15F-4CA8-AFAA-190EE5068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44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97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69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34246" y="-5563039"/>
            <a:ext cx="27556492" cy="16535839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3595352" y="0"/>
            <a:ext cx="4692648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4692648" y="6019800"/>
            <a:ext cx="8902702" cy="49530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4692650" y="0"/>
            <a:ext cx="8902702" cy="1333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0" y="0"/>
            <a:ext cx="4870450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01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34246" y="-5563039"/>
            <a:ext cx="27556492" cy="16535839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3595352" y="0"/>
            <a:ext cx="4692648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4692648" y="6019800"/>
            <a:ext cx="8902702" cy="49530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4692650" y="0"/>
            <a:ext cx="8902702" cy="1333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0" y="0"/>
            <a:ext cx="4870450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B31F3674-3061-66C2-C080-4A2489A4F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0946" y="1333500"/>
            <a:ext cx="374904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136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34246" y="-5563039"/>
            <a:ext cx="27556492" cy="16535839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3595352" y="0"/>
            <a:ext cx="4692648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4692648" y="10401300"/>
            <a:ext cx="8902702" cy="571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4692650" y="0"/>
            <a:ext cx="8902702" cy="59817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0" y="0"/>
            <a:ext cx="4870450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47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34246" y="-5563039"/>
            <a:ext cx="27556492" cy="16535839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3595352" y="0"/>
            <a:ext cx="4692648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4692648" y="10401300"/>
            <a:ext cx="8902702" cy="571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4692650" y="0"/>
            <a:ext cx="8902702" cy="1333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0" y="0"/>
            <a:ext cx="4870450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40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97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69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557830" y="-1657789"/>
            <a:ext cx="32845830" cy="19709815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7823543" y="0"/>
            <a:ext cx="464457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7315200" y="6878321"/>
            <a:ext cx="10508342" cy="409448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7315200" y="-1"/>
            <a:ext cx="10508342" cy="188685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1" y="0"/>
            <a:ext cx="7492999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6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97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695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277350" y="-5225455"/>
            <a:ext cx="27565350" cy="16541155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7823543" y="0"/>
            <a:ext cx="464457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9073240" y="4107543"/>
            <a:ext cx="8750301" cy="686525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9073240" y="-1"/>
            <a:ext cx="8750302" cy="197104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152397" y="0"/>
            <a:ext cx="8920841" cy="16891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AE40E014-4AAC-2C92-A71F-32DA5B779638}"/>
              </a:ext>
            </a:extLst>
          </p:cNvPr>
          <p:cNvSpPr/>
          <p:nvPr/>
        </p:nvSpPr>
        <p:spPr>
          <a:xfrm>
            <a:off x="152400" y="1689100"/>
            <a:ext cx="8920837" cy="928370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9F019021-56DE-AB7C-C728-EFF5BB4DA8F6}"/>
              </a:ext>
            </a:extLst>
          </p:cNvPr>
          <p:cNvSpPr/>
          <p:nvPr/>
        </p:nvSpPr>
        <p:spPr>
          <a:xfrm>
            <a:off x="-177801" y="0"/>
            <a:ext cx="330198" cy="1097280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96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277350" y="-5225455"/>
            <a:ext cx="27565350" cy="16541155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7823543" y="0"/>
            <a:ext cx="464457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9073240" y="4107543"/>
            <a:ext cx="8750301" cy="686525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9073240" y="-1"/>
            <a:ext cx="8750302" cy="197104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152397" y="0"/>
            <a:ext cx="8920841" cy="16891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AE40E014-4AAC-2C92-A71F-32DA5B779638}"/>
              </a:ext>
            </a:extLst>
          </p:cNvPr>
          <p:cNvSpPr/>
          <p:nvPr/>
        </p:nvSpPr>
        <p:spPr>
          <a:xfrm>
            <a:off x="152400" y="10668001"/>
            <a:ext cx="8920837" cy="304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9F019021-56DE-AB7C-C728-EFF5BB4DA8F6}"/>
              </a:ext>
            </a:extLst>
          </p:cNvPr>
          <p:cNvSpPr/>
          <p:nvPr/>
        </p:nvSpPr>
        <p:spPr>
          <a:xfrm>
            <a:off x="-177801" y="0"/>
            <a:ext cx="330198" cy="1097280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09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277350" y="-5225455"/>
            <a:ext cx="27565350" cy="16541155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7823543" y="0"/>
            <a:ext cx="464457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9073240" y="8420100"/>
            <a:ext cx="8750301" cy="25527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9073240" y="-1"/>
            <a:ext cx="8750302" cy="4107543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152397" y="0"/>
            <a:ext cx="8920841" cy="16891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AE40E014-4AAC-2C92-A71F-32DA5B779638}"/>
              </a:ext>
            </a:extLst>
          </p:cNvPr>
          <p:cNvSpPr/>
          <p:nvPr/>
        </p:nvSpPr>
        <p:spPr>
          <a:xfrm>
            <a:off x="152400" y="1689101"/>
            <a:ext cx="8920837" cy="92837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9F019021-56DE-AB7C-C728-EFF5BB4DA8F6}"/>
              </a:ext>
            </a:extLst>
          </p:cNvPr>
          <p:cNvSpPr/>
          <p:nvPr/>
        </p:nvSpPr>
        <p:spPr>
          <a:xfrm>
            <a:off x="-177801" y="0"/>
            <a:ext cx="330198" cy="1097280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64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7800" y="-1828801"/>
            <a:ext cx="24771350" cy="14864557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8153400" y="0"/>
            <a:ext cx="10134600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-177800" y="6159500"/>
            <a:ext cx="8331200" cy="48133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-177800" y="0"/>
            <a:ext cx="8331200" cy="8382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0" y="838200"/>
            <a:ext cx="425450" cy="53213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49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277350" y="-5225455"/>
            <a:ext cx="27565350" cy="16541155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7823543" y="0"/>
            <a:ext cx="464457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9073240" y="8420100"/>
            <a:ext cx="8750301" cy="25527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9073240" y="-1"/>
            <a:ext cx="8750302" cy="191770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152397" y="0"/>
            <a:ext cx="8920841" cy="16891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AE40E014-4AAC-2C92-A71F-32DA5B779638}"/>
              </a:ext>
            </a:extLst>
          </p:cNvPr>
          <p:cNvSpPr/>
          <p:nvPr/>
        </p:nvSpPr>
        <p:spPr>
          <a:xfrm>
            <a:off x="152400" y="10655299"/>
            <a:ext cx="8920837" cy="31750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9F019021-56DE-AB7C-C728-EFF5BB4DA8F6}"/>
              </a:ext>
            </a:extLst>
          </p:cNvPr>
          <p:cNvSpPr/>
          <p:nvPr/>
        </p:nvSpPr>
        <p:spPr>
          <a:xfrm>
            <a:off x="-177801" y="0"/>
            <a:ext cx="330198" cy="1097280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559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97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484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7800" y="-1828801"/>
            <a:ext cx="24771350" cy="14864557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8153400" y="0"/>
            <a:ext cx="10134600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-177800" y="9429750"/>
            <a:ext cx="8331200" cy="154305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-177800" y="0"/>
            <a:ext cx="8331200" cy="555625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0" y="5556250"/>
            <a:ext cx="425450" cy="3873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19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7800" y="-1828801"/>
            <a:ext cx="24771350" cy="14864557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8153400" y="0"/>
            <a:ext cx="10134600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-177800" y="9419770"/>
            <a:ext cx="8331200" cy="1553029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-177800" y="0"/>
            <a:ext cx="8331200" cy="8382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0" y="838199"/>
            <a:ext cx="425450" cy="8581569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82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97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320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7800" y="-11680723"/>
            <a:ext cx="37751434" cy="22653523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2573000" y="0"/>
            <a:ext cx="5715000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304800" y="9639300"/>
            <a:ext cx="12268200" cy="1333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-177800" y="0"/>
            <a:ext cx="12750800" cy="531495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0" y="5314950"/>
            <a:ext cx="482600" cy="565785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9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97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18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34246" y="0"/>
            <a:ext cx="27556492" cy="16535839"/>
          </a:xfrm>
          <a:prstGeom prst="rect">
            <a:avLst/>
          </a:prstGeom>
        </p:spPr>
      </p:pic>
      <p:sp>
        <p:nvSpPr>
          <p:cNvPr id="2" name="Obdélník 1">
            <a:extLst>
              <a:ext uri="{FF2B5EF4-FFF2-40B4-BE49-F238E27FC236}">
                <a16:creationId xmlns:a16="http://schemas.microsoft.com/office/drawing/2014/main" id="{C43F71E0-AEDE-08E7-29E2-7C35DE561FE8}"/>
              </a:ext>
            </a:extLst>
          </p:cNvPr>
          <p:cNvSpPr/>
          <p:nvPr/>
        </p:nvSpPr>
        <p:spPr>
          <a:xfrm>
            <a:off x="13392150" y="0"/>
            <a:ext cx="4895850" cy="6905625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DBB612E3-CEBE-0FAC-CDE1-DED60AAE4FDA}"/>
              </a:ext>
            </a:extLst>
          </p:cNvPr>
          <p:cNvSpPr/>
          <p:nvPr/>
        </p:nvSpPr>
        <p:spPr>
          <a:xfrm>
            <a:off x="4692648" y="6905625"/>
            <a:ext cx="13595351" cy="4067175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7D3C1676-8A1F-287A-4FEC-35EF4C5D2FE0}"/>
              </a:ext>
            </a:extLst>
          </p:cNvPr>
          <p:cNvSpPr/>
          <p:nvPr/>
        </p:nvSpPr>
        <p:spPr>
          <a:xfrm>
            <a:off x="4692650" y="0"/>
            <a:ext cx="8699500" cy="306705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C094434-B45B-127E-6CBE-60BF03BCA013}"/>
              </a:ext>
            </a:extLst>
          </p:cNvPr>
          <p:cNvSpPr/>
          <p:nvPr/>
        </p:nvSpPr>
        <p:spPr>
          <a:xfrm>
            <a:off x="-177800" y="0"/>
            <a:ext cx="4870450" cy="109728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407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Obsah obrázku text, Písmo, snímek obrazovky, číslo&#10;&#10;Popis byl vytvořen automaticky">
            <a:extLst>
              <a:ext uri="{FF2B5EF4-FFF2-40B4-BE49-F238E27FC236}">
                <a16:creationId xmlns:a16="http://schemas.microsoft.com/office/drawing/2014/main" id="{F4C8EAD8-2125-57D0-FB00-3D24D61D8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97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797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iv Office">
  <a:themeElements>
    <a:clrScheme name="Motiv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Motiv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Moti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D8B565D119E44A8DDF11A1E625FA2B" ma:contentTypeVersion="8" ma:contentTypeDescription="Een nieuw document maken." ma:contentTypeScope="" ma:versionID="9316d2c318217eaddf033932c4c24337">
  <xsd:schema xmlns:xsd="http://www.w3.org/2001/XMLSchema" xmlns:xs="http://www.w3.org/2001/XMLSchema" xmlns:p="http://schemas.microsoft.com/office/2006/metadata/properties" xmlns:ns3="05def93b-0989-4fd0-9dd1-1805b1df39cd" xmlns:ns4="d3300f14-afb6-4f6f-9775-f608b06e4c45" targetNamespace="http://schemas.microsoft.com/office/2006/metadata/properties" ma:root="true" ma:fieldsID="7e39d400240eef7c9ca8740a497c726d" ns3:_="" ns4:_="">
    <xsd:import namespace="05def93b-0989-4fd0-9dd1-1805b1df39cd"/>
    <xsd:import namespace="d3300f14-afb6-4f6f-9775-f608b06e4c4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SearchProperties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def93b-0989-4fd0-9dd1-1805b1df39c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300f14-afb6-4f6f-9775-f608b06e4c4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5def93b-0989-4fd0-9dd1-1805b1df39cd" xsi:nil="true"/>
  </documentManagement>
</p:properties>
</file>

<file path=customXml/itemProps1.xml><?xml version="1.0" encoding="utf-8"?>
<ds:datastoreItem xmlns:ds="http://schemas.openxmlformats.org/officeDocument/2006/customXml" ds:itemID="{791AB83D-D820-429D-828F-ED07E2C27A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5def93b-0989-4fd0-9dd1-1805b1df39cd"/>
    <ds:schemaRef ds:uri="d3300f14-afb6-4f6f-9775-f608b06e4c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1B727D9-9932-4C38-A0C8-1B007C1AEC4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1A1433-5200-4420-9487-9439ED26C676}">
  <ds:schemaRefs>
    <ds:schemaRef ds:uri="http://purl.org/dc/terms/"/>
    <ds:schemaRef ds:uri="http://purl.org/dc/dcmitype/"/>
    <ds:schemaRef ds:uri="http://schemas.microsoft.com/office/2006/metadata/properties"/>
    <ds:schemaRef ds:uri="http://purl.org/dc/elements/1.1/"/>
    <ds:schemaRef ds:uri="05def93b-0989-4fd0-9dd1-1805b1df39cd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d3300f14-afb6-4f6f-9775-f608b06e4c4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</TotalTime>
  <Words>6</Words>
  <Application>Microsoft Office PowerPoint</Application>
  <PresentationFormat>Custom</PresentationFormat>
  <Paragraphs>6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Aptos</vt:lpstr>
      <vt:lpstr>Aptos Display</vt:lpstr>
      <vt:lpstr>Arial</vt:lpstr>
      <vt:lpstr>Motiv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Adam Pazderka</dc:creator>
  <cp:lastModifiedBy>Adam Pazderka</cp:lastModifiedBy>
  <cp:revision>14</cp:revision>
  <dcterms:created xsi:type="dcterms:W3CDTF">2024-06-24T21:46:26Z</dcterms:created>
  <dcterms:modified xsi:type="dcterms:W3CDTF">2024-06-25T10:55:49Z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0x010100D9D8B565D119E44A8DDF11A1E625FA2B</vt:lpwstr>
  </property>
</Properties>
</file>

<file path=docProps/thumbnail.jpeg>
</file>